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12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573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93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2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33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18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4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390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0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33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984E2-397E-9B43-9334-50C4092C00F9}" type="datetimeFigureOut">
              <a:rPr lang="en-US" smtClean="0"/>
              <a:t>2/25/16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88D2A-D4FF-7D40-A7B5-9CD6740F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7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525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871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tag di-jet, final </a:t>
            </a:r>
            <a:r>
              <a:rPr lang="en-US" dirty="0" err="1" smtClean="0"/>
              <a:t>parton</a:t>
            </a:r>
            <a:r>
              <a:rPr lang="en-US" dirty="0" smtClean="0"/>
              <a:t>, initial </a:t>
            </a:r>
            <a:r>
              <a:rPr lang="en-US" dirty="0" err="1" smtClean="0"/>
              <a:t>parton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Gluon jet/Quark jet</a:t>
            </a:r>
          </a:p>
          <a:p>
            <a:endParaRPr lang="en-US" dirty="0"/>
          </a:p>
          <a:p>
            <a:r>
              <a:rPr lang="en-US" dirty="0" smtClean="0"/>
              <a:t>Di-jet cross section on different photon PDFs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648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200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739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96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958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644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630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559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27</Words>
  <Application>Microsoft Macintosh PowerPoint</Application>
  <PresentationFormat>On-screen Show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Xiaoxuan Chu</dc:creator>
  <cp:lastModifiedBy>Xiaoxuan Chu</cp:lastModifiedBy>
  <cp:revision>1</cp:revision>
  <dcterms:created xsi:type="dcterms:W3CDTF">2016-02-25T18:19:41Z</dcterms:created>
  <dcterms:modified xsi:type="dcterms:W3CDTF">2016-02-25T18:27:14Z</dcterms:modified>
</cp:coreProperties>
</file>